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63200D8-3ECD-4F49-87A2-F32C1D02F142}" type="datetimeFigureOut">
              <a:rPr lang="en-US" smtClean="0"/>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539CF79-2596-4442-8D05-F2018661F84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3200D8-3ECD-4F49-87A2-F32C1D02F142}"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3200D8-3ECD-4F49-87A2-F32C1D02F142}"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3200D8-3ECD-4F49-87A2-F32C1D02F142}"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3200D8-3ECD-4F49-87A2-F32C1D02F142}"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CF79-2596-4442-8D05-F2018661F84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3200D8-3ECD-4F49-87A2-F32C1D02F142}"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3200D8-3ECD-4F49-87A2-F32C1D02F142}"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63200D8-3ECD-4F49-87A2-F32C1D02F142}"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200D8-3ECD-4F49-87A2-F32C1D02F142}"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3200D8-3ECD-4F49-87A2-F32C1D02F142}"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9CF79-2596-4442-8D05-F2018661F84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63200D8-3ECD-4F49-87A2-F32C1D02F142}"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539CF79-2596-4442-8D05-F2018661F84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63200D8-3ECD-4F49-87A2-F32C1D02F142}" type="datetimeFigureOut">
              <a:rPr lang="en-US" smtClean="0"/>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39CF79-2596-4442-8D05-F2018661F84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304800"/>
            <a:ext cx="8839200" cy="1758530"/>
          </a:xfrm>
        </p:spPr>
        <p:txBody>
          <a:bodyPr>
            <a:noAutofit/>
          </a:bodyPr>
          <a:lstStyle/>
          <a:p>
            <a:r>
              <a:rPr lang="en-US" sz="11500" i="1" dirty="0">
                <a:effectLst>
                  <a:outerShdw blurRad="38100" dist="38100" dir="2700000" algn="tl">
                    <a:srgbClr val="000000">
                      <a:alpha val="43137"/>
                    </a:srgbClr>
                  </a:outerShdw>
                </a:effectLst>
              </a:rPr>
              <a:t>FISCAL POLICY</a:t>
            </a:r>
            <a:endParaRPr lang="en-US" dirty="0"/>
          </a:p>
        </p:txBody>
      </p:sp>
      <p:sp>
        <p:nvSpPr>
          <p:cNvPr id="5" name="Subtitle 4"/>
          <p:cNvSpPr>
            <a:spLocks noGrp="1"/>
          </p:cNvSpPr>
          <p:nvPr>
            <p:ph type="subTitle" idx="1"/>
          </p:nvPr>
        </p:nvSpPr>
        <p:spPr>
          <a:xfrm>
            <a:off x="3733800" y="3962400"/>
            <a:ext cx="5410200" cy="2209800"/>
          </a:xfrm>
        </p:spPr>
        <p:txBody>
          <a:bodyPr>
            <a:normAutofit fontScale="62500" lnSpcReduction="20000"/>
          </a:bodyPr>
          <a:lstStyle/>
          <a:p>
            <a:pPr algn="ctr"/>
            <a:r>
              <a:rPr lang="en-US" sz="5400" dirty="0">
                <a:solidFill>
                  <a:srgbClr val="C00000"/>
                </a:solidFill>
              </a:rPr>
              <a:t>Dr. </a:t>
            </a:r>
            <a:r>
              <a:rPr lang="en-US" sz="5400" dirty="0" err="1">
                <a:solidFill>
                  <a:srgbClr val="C00000"/>
                </a:solidFill>
              </a:rPr>
              <a:t>Srinibash</a:t>
            </a:r>
            <a:r>
              <a:rPr lang="en-US" sz="5400" dirty="0">
                <a:solidFill>
                  <a:srgbClr val="C00000"/>
                </a:solidFill>
              </a:rPr>
              <a:t> Dash</a:t>
            </a:r>
          </a:p>
          <a:p>
            <a:pPr algn="ctr"/>
            <a:r>
              <a:rPr lang="en-US" sz="5400" dirty="0">
                <a:solidFill>
                  <a:srgbClr val="C00000"/>
                </a:solidFill>
              </a:rPr>
              <a:t>Associate Professor &amp; Head</a:t>
            </a:r>
          </a:p>
          <a:p>
            <a:pPr algn="ctr"/>
            <a:r>
              <a:rPr lang="en-US" sz="5400" dirty="0">
                <a:solidFill>
                  <a:srgbClr val="C00000"/>
                </a:solidFill>
              </a:rPr>
              <a:t>School of Management</a:t>
            </a:r>
          </a:p>
          <a:p>
            <a:pPr algn="ctr"/>
            <a:r>
              <a:rPr lang="en-US" sz="5400" dirty="0">
                <a:solidFill>
                  <a:srgbClr val="C00000"/>
                </a:solidFill>
              </a:rPr>
              <a:t>GMU, SBP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latin typeface="Algerian" pitchFamily="82" charset="0"/>
              </a:rPr>
              <a:t>CONTENTS:-</a:t>
            </a:r>
          </a:p>
        </p:txBody>
      </p:sp>
      <p:sp>
        <p:nvSpPr>
          <p:cNvPr id="3" name="Content Placeholder 2"/>
          <p:cNvSpPr>
            <a:spLocks noGrp="1"/>
          </p:cNvSpPr>
          <p:nvPr>
            <p:ph idx="1"/>
          </p:nvPr>
        </p:nvSpPr>
        <p:spPr/>
        <p:txBody>
          <a:bodyPr>
            <a:normAutofit/>
          </a:bodyPr>
          <a:lstStyle/>
          <a:p>
            <a:r>
              <a:rPr lang="en-US" sz="4800" dirty="0"/>
              <a:t>MEANING</a:t>
            </a:r>
          </a:p>
          <a:p>
            <a:r>
              <a:rPr lang="en-US" sz="4800" dirty="0"/>
              <a:t>INSTRUMENTS</a:t>
            </a:r>
          </a:p>
          <a:p>
            <a:r>
              <a:rPr lang="en-US" sz="4800" dirty="0"/>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latin typeface="Algerian" pitchFamily="82" charset="0"/>
              </a:rPr>
              <a:t>MEANING:</a:t>
            </a:r>
          </a:p>
        </p:txBody>
      </p:sp>
      <p:sp>
        <p:nvSpPr>
          <p:cNvPr id="3" name="Content Placeholder 2"/>
          <p:cNvSpPr>
            <a:spLocks noGrp="1"/>
          </p:cNvSpPr>
          <p:nvPr>
            <p:ph idx="1"/>
          </p:nvPr>
        </p:nvSpPr>
        <p:spPr/>
        <p:txBody>
          <a:bodyPr>
            <a:normAutofit fontScale="92500" lnSpcReduction="20000"/>
          </a:bodyPr>
          <a:lstStyle/>
          <a:p>
            <a:pPr>
              <a:buNone/>
            </a:pPr>
            <a:r>
              <a:rPr lang="en-US" sz="4000" dirty="0"/>
              <a:t>  Fiscal policy refers to the policy of government as regarded taxation public borrowing and public expenditure with specific objective in view. This objectives are to produce desirable effect and avoid undesirable effect on the national </a:t>
            </a:r>
            <a:r>
              <a:rPr lang="en-US" sz="4000" dirty="0" err="1"/>
              <a:t>income,increase</a:t>
            </a:r>
            <a:r>
              <a:rPr lang="en-US" sz="4000" dirty="0"/>
              <a:t> in employment opportunity and general price level.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1143000"/>
          </a:xfrm>
        </p:spPr>
        <p:txBody>
          <a:bodyPr>
            <a:noAutofit/>
          </a:bodyPr>
          <a:lstStyle/>
          <a:p>
            <a:r>
              <a:rPr lang="en-US" sz="6000" dirty="0">
                <a:latin typeface="Algerian" pitchFamily="82" charset="0"/>
              </a:rPr>
              <a:t>PUBLIC BORROWING:</a:t>
            </a:r>
          </a:p>
        </p:txBody>
      </p:sp>
      <p:sp>
        <p:nvSpPr>
          <p:cNvPr id="3" name="Content Placeholder 2"/>
          <p:cNvSpPr>
            <a:spLocks noGrp="1"/>
          </p:cNvSpPr>
          <p:nvPr>
            <p:ph idx="1"/>
          </p:nvPr>
        </p:nvSpPr>
        <p:spPr/>
        <p:txBody>
          <a:bodyPr>
            <a:normAutofit/>
          </a:bodyPr>
          <a:lstStyle/>
          <a:p>
            <a:r>
              <a:rPr lang="en-US" sz="4400" dirty="0"/>
              <a:t>Public borrowing second most important sources of public revenue it is different in nature from </a:t>
            </a:r>
            <a:r>
              <a:rPr lang="en-US" sz="4400" dirty="0" err="1"/>
              <a:t>taxes.Since</a:t>
            </a:r>
            <a:r>
              <a:rPr lang="en-US" sz="4400" dirty="0"/>
              <a:t> all borrowing from public must be repaid.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latin typeface="Algerian" pitchFamily="82" charset="0"/>
              </a:rPr>
              <a:t>DEFICIT FINANCING:</a:t>
            </a:r>
          </a:p>
        </p:txBody>
      </p:sp>
      <p:sp>
        <p:nvSpPr>
          <p:cNvPr id="3" name="Content Placeholder 2"/>
          <p:cNvSpPr>
            <a:spLocks noGrp="1"/>
          </p:cNvSpPr>
          <p:nvPr>
            <p:ph idx="1"/>
          </p:nvPr>
        </p:nvSpPr>
        <p:spPr/>
        <p:txBody>
          <a:bodyPr>
            <a:normAutofit fontScale="77500" lnSpcReduction="20000"/>
          </a:bodyPr>
          <a:lstStyle/>
          <a:p>
            <a:r>
              <a:rPr lang="en-US" sz="4400" dirty="0"/>
              <a:t>Deficit financing is a instrument in the 1930 during the period of great </a:t>
            </a:r>
            <a:r>
              <a:rPr lang="en-US" sz="4400" dirty="0" err="1"/>
              <a:t>delepletion.During</a:t>
            </a:r>
            <a:r>
              <a:rPr lang="en-US" sz="4400" dirty="0"/>
              <a:t> this moment maintain deficit finance of country the government would like to decide to printing more currency and putting in to </a:t>
            </a:r>
            <a:r>
              <a:rPr lang="en-US" sz="4400" dirty="0" err="1"/>
              <a:t>circulation.If</a:t>
            </a:r>
            <a:r>
              <a:rPr lang="en-US" sz="4400" dirty="0"/>
              <a:t> under this </a:t>
            </a:r>
            <a:r>
              <a:rPr lang="en-US" sz="4400" dirty="0" err="1"/>
              <a:t>cirrcumtance</a:t>
            </a:r>
            <a:r>
              <a:rPr lang="en-US" sz="4400" dirty="0"/>
              <a:t> the government increase their own expenditure of employment.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600" dirty="0">
                <a:latin typeface="Algerian" pitchFamily="82" charset="0"/>
              </a:rPr>
              <a:t>PUBLIC EXPENDITURE:</a:t>
            </a:r>
          </a:p>
        </p:txBody>
      </p:sp>
      <p:sp>
        <p:nvSpPr>
          <p:cNvPr id="3" name="Content Placeholder 2"/>
          <p:cNvSpPr>
            <a:spLocks noGrp="1"/>
          </p:cNvSpPr>
          <p:nvPr>
            <p:ph idx="1"/>
          </p:nvPr>
        </p:nvSpPr>
        <p:spPr/>
        <p:txBody>
          <a:bodyPr>
            <a:normAutofit fontScale="77500" lnSpcReduction="20000"/>
          </a:bodyPr>
          <a:lstStyle/>
          <a:p>
            <a:r>
              <a:rPr lang="en-US" sz="4400" dirty="0"/>
              <a:t>Public expenditure many government also spend a huge amount of the resources at the resources at the subsidies rate to the former such as in developing country like India government would like to spend more money for </a:t>
            </a:r>
            <a:r>
              <a:rPr lang="en-US" sz="4400" dirty="0" err="1"/>
              <a:t>fertilizer,presticise</a:t>
            </a:r>
            <a:r>
              <a:rPr lang="en-US" sz="4400" dirty="0"/>
              <a:t> due to giving extra energy push up the agriculture sector as a result general people would like very low price in the essential commodity.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latin typeface="Algerian" pitchFamily="82" charset="0"/>
              </a:rPr>
              <a:t>CONCLUSION:</a:t>
            </a:r>
          </a:p>
        </p:txBody>
      </p:sp>
      <p:sp>
        <p:nvSpPr>
          <p:cNvPr id="3" name="Content Placeholder 2"/>
          <p:cNvSpPr>
            <a:spLocks noGrp="1"/>
          </p:cNvSpPr>
          <p:nvPr>
            <p:ph idx="1"/>
          </p:nvPr>
        </p:nvSpPr>
        <p:spPr/>
        <p:txBody>
          <a:bodyPr>
            <a:normAutofit lnSpcReduction="10000"/>
          </a:bodyPr>
          <a:lstStyle/>
          <a:p>
            <a:r>
              <a:rPr lang="en-US" sz="4400" dirty="0"/>
              <a:t>The objective of fiscal policy such as economic development price stability social justice etc can be achieved only if the tools of policy like public expenditure </a:t>
            </a:r>
            <a:r>
              <a:rPr lang="en-US" sz="4400" dirty="0" err="1"/>
              <a:t>taxation,borrowing</a:t>
            </a:r>
            <a:r>
              <a:rPr lang="en-US" sz="4400" dirty="0"/>
              <a:t> and deficit financing are effectively used.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261</Words>
  <Application>Microsoft Office PowerPoint</Application>
  <PresentationFormat>On-screen Show (4:3)</PresentationFormat>
  <Paragraphs>19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Algerian</vt:lpstr>
      <vt:lpstr>Calibri</vt:lpstr>
      <vt:lpstr>Constantia</vt:lpstr>
      <vt:lpstr>Wingdings 2</vt:lpstr>
      <vt:lpstr>Flow</vt:lpstr>
      <vt:lpstr>FISCAL POLICY</vt:lpstr>
      <vt:lpstr>CONTENTS:-</vt:lpstr>
      <vt:lpstr>MEANING:</vt:lpstr>
      <vt:lpstr>PUBLIC BORROWING:</vt:lpstr>
      <vt:lpstr>DEFICIT FINANCING:</vt:lpstr>
      <vt:lpstr>PUBLIC EXPENDITURE: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POLICY</dc:title>
  <dc:creator>User</dc:creator>
  <cp:lastModifiedBy>OWNER</cp:lastModifiedBy>
  <cp:revision>9</cp:revision>
  <dcterms:created xsi:type="dcterms:W3CDTF">2014-11-02T05:03:16Z</dcterms:created>
  <dcterms:modified xsi:type="dcterms:W3CDTF">2025-01-20T17:01:13Z</dcterms:modified>
</cp:coreProperties>
</file>